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5"/>
  </p:notesMasterIdLst>
  <p:handoutMasterIdLst>
    <p:handoutMasterId r:id="rId6"/>
  </p:handoutMasterIdLst>
  <p:sldIdLst>
    <p:sldId id="277" r:id="rId2"/>
    <p:sldId id="288" r:id="rId3"/>
    <p:sldId id="272" r:id="rId4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36283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72566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08850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45133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1814170" algn="l" defTabSz="725668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177004" algn="l" defTabSz="725668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2539837" algn="l" defTabSz="725668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2902671" algn="l" defTabSz="725668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3" autoAdjust="0"/>
    <p:restoredTop sz="92279" autoAdjust="0"/>
  </p:normalViewPr>
  <p:slideViewPr>
    <p:cSldViewPr>
      <p:cViewPr varScale="1">
        <p:scale>
          <a:sx n="104" d="100"/>
          <a:sy n="104" d="100"/>
        </p:scale>
        <p:origin x="734" y="7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6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36FEB2A-B06E-4BBA-B4D9-30368F46B1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79929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AB843A5-71BE-4CA3-851C-2DCFF06256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18600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362834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725668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088502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451336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1814170" algn="l" defTabSz="72566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7004" algn="l" defTabSz="72566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39837" algn="l" defTabSz="72566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2671" algn="l" defTabSz="72566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B843A5-71BE-4CA3-851C-2DCFF06256F9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512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B843A5-71BE-4CA3-851C-2DCFF06256F9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140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B843A5-71BE-4CA3-851C-2DCFF06256F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198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:\Users\Administrator\Desktop\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312791" y="567719"/>
            <a:ext cx="8518419" cy="415710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 descr="C:\Users\Administrator\Desktop\4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H="1">
            <a:off x="8305826" y="303498"/>
            <a:ext cx="714380" cy="4685548"/>
          </a:xfrm>
          <a:prstGeom prst="rect">
            <a:avLst/>
          </a:prstGeom>
          <a:noFill/>
        </p:spPr>
      </p:pic>
      <p:pic>
        <p:nvPicPr>
          <p:cNvPr id="6" name="Picture 5" descr="C:\Users\Administrator\Desktop\4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8544" y="303498"/>
            <a:ext cx="714380" cy="46855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326" y="205388"/>
            <a:ext cx="8229348" cy="858090"/>
          </a:xfrm>
          <a:prstGeom prst="rect">
            <a:avLst/>
          </a:prstGeom>
        </p:spPr>
        <p:txBody>
          <a:bodyPr lIns="72567" tIns="36283" rIns="72567" bIns="36283"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8" r:id="rId2"/>
    <p:sldLayoutId id="2147483669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362834" algn="ctr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725668" algn="ctr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088502" algn="ctr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451336" algn="ctr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272125" indent="-272125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589605" indent="-226771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907085" indent="-181417" algn="l" rtl="0" eaLnBrk="0" fontAlgn="base" hangingPunct="0">
        <a:spcBef>
          <a:spcPct val="20000"/>
        </a:spcBef>
        <a:spcAft>
          <a:spcPct val="0"/>
        </a:spcAft>
        <a:buChar char="•"/>
        <a:defRPr sz="1900">
          <a:solidFill>
            <a:schemeClr val="tx1"/>
          </a:solidFill>
          <a:latin typeface="+mn-lt"/>
          <a:ea typeface="+mn-ea"/>
        </a:defRPr>
      </a:lvl3pPr>
      <a:lvl4pPr marL="1269919" indent="-181417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1632753" indent="-181417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1995587" indent="-181417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358420" indent="-181417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2721254" indent="-181417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084088" indent="-181417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256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2834" algn="l" defTabSz="7256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5668" algn="l" defTabSz="7256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8502" algn="l" defTabSz="7256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1336" algn="l" defTabSz="7256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4170" algn="l" defTabSz="7256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7004" algn="l" defTabSz="7256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39837" algn="l" defTabSz="7256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2671" algn="l" defTabSz="7256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3" descr="C:\Users\Administrator\Desktop\水墨 .png"/>
          <p:cNvPicPr>
            <a:picLocks noChangeAspect="1" noChangeArrowheads="1"/>
          </p:cNvPicPr>
          <p:nvPr/>
        </p:nvPicPr>
        <p:blipFill rotWithShape="1">
          <a:blip r:embed="rId3"/>
          <a:srcRect r="2784"/>
          <a:stretch/>
        </p:blipFill>
        <p:spPr bwMode="auto">
          <a:xfrm rot="1502184" flipH="1">
            <a:off x="628632" y="2299773"/>
            <a:ext cx="1783912" cy="73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3" descr="C:\Users\Administrator\Desktop\水墨 .png"/>
          <p:cNvPicPr>
            <a:picLocks noChangeAspect="1" noChangeArrowheads="1"/>
          </p:cNvPicPr>
          <p:nvPr/>
        </p:nvPicPr>
        <p:blipFill rotWithShape="1">
          <a:blip r:embed="rId3"/>
          <a:srcRect r="2784"/>
          <a:stretch/>
        </p:blipFill>
        <p:spPr bwMode="auto">
          <a:xfrm rot="20215312" flipH="1">
            <a:off x="1814595" y="2287222"/>
            <a:ext cx="1783912" cy="73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3" descr="C:\Users\Administrator\Desktop\水墨 .png"/>
          <p:cNvPicPr>
            <a:picLocks noChangeAspect="1" noChangeArrowheads="1"/>
          </p:cNvPicPr>
          <p:nvPr/>
        </p:nvPicPr>
        <p:blipFill rotWithShape="1">
          <a:blip r:embed="rId3"/>
          <a:srcRect r="2784"/>
          <a:stretch/>
        </p:blipFill>
        <p:spPr bwMode="auto">
          <a:xfrm rot="1822163" flipH="1">
            <a:off x="3102929" y="2299771"/>
            <a:ext cx="1783912" cy="73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3" descr="C:\Users\Administrator\Desktop\水墨 .png"/>
          <p:cNvPicPr>
            <a:picLocks noChangeAspect="1" noChangeArrowheads="1"/>
          </p:cNvPicPr>
          <p:nvPr/>
        </p:nvPicPr>
        <p:blipFill rotWithShape="1">
          <a:blip r:embed="rId3"/>
          <a:srcRect r="2784"/>
          <a:stretch/>
        </p:blipFill>
        <p:spPr bwMode="auto">
          <a:xfrm rot="20404567" flipH="1">
            <a:off x="4327843" y="2388978"/>
            <a:ext cx="1783912" cy="73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3" descr="C:\Users\Administrator\Desktop\水墨 .png"/>
          <p:cNvPicPr>
            <a:picLocks noChangeAspect="1" noChangeArrowheads="1"/>
          </p:cNvPicPr>
          <p:nvPr/>
        </p:nvPicPr>
        <p:blipFill rotWithShape="1">
          <a:blip r:embed="rId3"/>
          <a:srcRect r="2784"/>
          <a:stretch/>
        </p:blipFill>
        <p:spPr bwMode="auto">
          <a:xfrm rot="852896" flipH="1">
            <a:off x="5616178" y="2299773"/>
            <a:ext cx="1783912" cy="73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3" descr="C:\Users\Administrator\Desktop\水墨 .png"/>
          <p:cNvPicPr>
            <a:picLocks noChangeAspect="1" noChangeArrowheads="1"/>
          </p:cNvPicPr>
          <p:nvPr/>
        </p:nvPicPr>
        <p:blipFill rotWithShape="1">
          <a:blip r:embed="rId3"/>
          <a:srcRect r="2784"/>
          <a:stretch/>
        </p:blipFill>
        <p:spPr bwMode="auto">
          <a:xfrm rot="19242050" flipH="1">
            <a:off x="6766113" y="2147175"/>
            <a:ext cx="1783912" cy="73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Box 104"/>
          <p:cNvSpPr txBox="1"/>
          <p:nvPr/>
        </p:nvSpPr>
        <p:spPr>
          <a:xfrm>
            <a:off x="1475656" y="900647"/>
            <a:ext cx="3014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follow the </a:t>
            </a:r>
            <a:r>
              <a:rPr lang="en-US" altLang="zh-CN" sz="1400" dirty="0" err="1"/>
              <a:t>developmentrules</a:t>
            </a:r>
            <a:r>
              <a:rPr lang="en-US" altLang="zh-CN" sz="1400" dirty="0"/>
              <a:t> of TCM,</a:t>
            </a:r>
          </a:p>
          <a:p>
            <a:r>
              <a:rPr lang="en-US" altLang="zh-CN" sz="1400" dirty="0"/>
              <a:t>pass on the essence, adhere to </a:t>
            </a:r>
          </a:p>
          <a:p>
            <a:r>
              <a:rPr lang="en-US" altLang="zh-CN" sz="1400" dirty="0"/>
              <a:t>integrity and make innovations.</a:t>
            </a:r>
            <a:endParaRPr lang="zh-CN" altLang="en-US" sz="1400" dirty="0"/>
          </a:p>
        </p:txBody>
      </p:sp>
      <p:cxnSp>
        <p:nvCxnSpPr>
          <p:cNvPr id="106" name="直接连接符 105"/>
          <p:cNvCxnSpPr/>
          <p:nvPr/>
        </p:nvCxnSpPr>
        <p:spPr>
          <a:xfrm>
            <a:off x="3288841" y="1748037"/>
            <a:ext cx="0" cy="55627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2028555" y="3097751"/>
            <a:ext cx="0" cy="55627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4548835" y="3112398"/>
            <a:ext cx="0" cy="55627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5772971" y="1835767"/>
            <a:ext cx="0" cy="55627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811885" y="823748"/>
            <a:ext cx="21627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promote the introduction </a:t>
            </a:r>
          </a:p>
          <a:p>
            <a:r>
              <a:rPr lang="en-US" altLang="zh-CN" sz="1400" dirty="0"/>
              <a:t>of traditional Chinese</a:t>
            </a:r>
          </a:p>
          <a:p>
            <a:r>
              <a:rPr lang="en-US" altLang="zh-CN" sz="1400" dirty="0"/>
              <a:t>medicine to the world</a:t>
            </a:r>
            <a:endParaRPr lang="zh-CN" alt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403469" y="3654026"/>
            <a:ext cx="20938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attach equal importance</a:t>
            </a:r>
          </a:p>
          <a:p>
            <a:r>
              <a:rPr lang="en-US" altLang="zh-CN" sz="1400" dirty="0"/>
              <a:t> to traditional Chinese </a:t>
            </a:r>
          </a:p>
          <a:p>
            <a:r>
              <a:rPr lang="en-US" altLang="zh-CN" sz="1400" dirty="0"/>
              <a:t>and Western medicine</a:t>
            </a:r>
            <a:endParaRPr lang="zh-CN" alt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74512" y="3664469"/>
            <a:ext cx="3451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TCM is a treasure of Chinese</a:t>
            </a:r>
          </a:p>
          <a:p>
            <a:r>
              <a:rPr lang="en-US" altLang="zh-CN" sz="1400" dirty="0"/>
              <a:t>civilization, containing the Chinese </a:t>
            </a:r>
          </a:p>
          <a:p>
            <a:r>
              <a:rPr lang="en-US" altLang="zh-CN" sz="1400" dirty="0"/>
              <a:t>nation's health concept and</a:t>
            </a:r>
          </a:p>
          <a:p>
            <a:r>
              <a:rPr lang="en-US" altLang="zh-CN" sz="1400" dirty="0"/>
              <a:t>practical experience..</a:t>
            </a:r>
            <a:endParaRPr lang="zh-CN" altLang="en-US" sz="1400" dirty="0"/>
          </a:p>
        </p:txBody>
      </p:sp>
      <p:cxnSp>
        <p:nvCxnSpPr>
          <p:cNvPr id="113" name="直接连接符 112"/>
          <p:cNvCxnSpPr/>
          <p:nvPr/>
        </p:nvCxnSpPr>
        <p:spPr>
          <a:xfrm>
            <a:off x="7100522" y="3112398"/>
            <a:ext cx="0" cy="55627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772971" y="3719982"/>
            <a:ext cx="29290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make full use of its unique </a:t>
            </a:r>
          </a:p>
          <a:p>
            <a:r>
              <a:rPr lang="en-US" altLang="zh-CN" sz="1400" dirty="0"/>
              <a:t>advantages and role in preventing </a:t>
            </a:r>
          </a:p>
          <a:p>
            <a:r>
              <a:rPr lang="en-US" altLang="zh-CN" sz="1400" dirty="0"/>
              <a:t>and treating diseases</a:t>
            </a:r>
            <a:endParaRPr lang="zh-CN" altLang="en-US" sz="1400" dirty="0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95536" y="109325"/>
            <a:ext cx="4370465" cy="78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567" tIns="36283" rIns="72567" bIns="36283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</a:rPr>
              <a:t>&gt;&gt;</a:t>
            </a:r>
            <a:r>
              <a:rPr lang="gsw-FR" altLang="zh-CN" sz="2400" dirty="0">
                <a:solidFill>
                  <a:schemeClr val="bg1"/>
                </a:solidFill>
              </a:rPr>
              <a:t>Inheriting Chinese medicine</a:t>
            </a:r>
          </a:p>
          <a:p>
            <a:endParaRPr lang="zh-CN" altLang="en-US" sz="2200" dirty="0">
              <a:solidFill>
                <a:schemeClr val="bg1"/>
              </a:solidFill>
              <a:latin typeface="方正大标宋简体" pitchFamily="2" charset="-122"/>
              <a:ea typeface="方正大标宋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4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7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7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8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3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3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10" grpId="0"/>
      <p:bldP spid="111" grpId="0"/>
      <p:bldP spid="112" grpId="0"/>
      <p:bldP spid="114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Text Box 15"/>
          <p:cNvSpPr txBox="1">
            <a:spLocks noChangeArrowheads="1"/>
          </p:cNvSpPr>
          <p:nvPr/>
        </p:nvSpPr>
        <p:spPr bwMode="auto">
          <a:xfrm>
            <a:off x="4067944" y="696650"/>
            <a:ext cx="4525955" cy="811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72567" tIns="36283" rIns="72567" bIns="36283">
            <a:spAutoFit/>
          </a:bodyPr>
          <a:lstStyle/>
          <a:p>
            <a:pPr latinLnBrk="1"/>
            <a:r>
              <a:rPr kumimoji="1" lang="en-US" altLang="zh-CN" sz="1600" dirty="0"/>
              <a:t>&gt;&gt;&gt;</a:t>
            </a:r>
            <a:r>
              <a:rPr lang="en-US" altLang="zh-CN" sz="1600" dirty="0"/>
              <a:t> Traditional Chinese medicine has its</a:t>
            </a:r>
          </a:p>
          <a:p>
            <a:pPr latinLnBrk="1"/>
            <a:r>
              <a:rPr lang="en-US" altLang="zh-CN" sz="1600" dirty="0"/>
              <a:t> unique advantages in curing some difficult </a:t>
            </a:r>
          </a:p>
          <a:p>
            <a:pPr latinLnBrk="1"/>
            <a:r>
              <a:rPr lang="en-US" altLang="zh-CN" sz="1600" dirty="0"/>
              <a:t>diseases that cannot be cured in western China.</a:t>
            </a:r>
            <a:endParaRPr kumimoji="1" lang="zh-CN" altLang="en-US" sz="1600" dirty="0"/>
          </a:p>
        </p:txBody>
      </p:sp>
      <p:sp>
        <p:nvSpPr>
          <p:cNvPr id="16392" name="Text Box 15"/>
          <p:cNvSpPr txBox="1">
            <a:spLocks noChangeArrowheads="1"/>
          </p:cNvSpPr>
          <p:nvPr/>
        </p:nvSpPr>
        <p:spPr bwMode="auto">
          <a:xfrm>
            <a:off x="4139952" y="2080534"/>
            <a:ext cx="4366746" cy="811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72567" tIns="36283" rIns="72567" bIns="36283">
            <a:spAutoFit/>
          </a:bodyPr>
          <a:lstStyle/>
          <a:p>
            <a:pPr latinLnBrk="1"/>
            <a:r>
              <a:rPr kumimoji="1" lang="en-US" altLang="zh-CN" sz="1600" dirty="0"/>
              <a:t>&gt;&gt;&gt;</a:t>
            </a:r>
            <a:r>
              <a:rPr lang="en-US" altLang="zh-CN" sz="1600" dirty="0"/>
              <a:t> The Chinese medicine community should </a:t>
            </a:r>
          </a:p>
          <a:p>
            <a:pPr latinLnBrk="1"/>
            <a:r>
              <a:rPr lang="en-US" altLang="zh-CN" sz="1600" dirty="0"/>
              <a:t>strive to go abroad and spread the culture, </a:t>
            </a:r>
          </a:p>
          <a:p>
            <a:pPr latinLnBrk="1"/>
            <a:r>
              <a:rPr lang="en-US" altLang="zh-CN" sz="1600" dirty="0"/>
              <a:t>morality, thinking and concepts of TCM</a:t>
            </a:r>
            <a:endParaRPr kumimoji="1" lang="zh-CN" altLang="en-US" sz="1600" dirty="0"/>
          </a:p>
        </p:txBody>
      </p:sp>
      <p:grpSp>
        <p:nvGrpSpPr>
          <p:cNvPr id="16395" name="Group 11"/>
          <p:cNvGrpSpPr>
            <a:grpSpLocks/>
          </p:cNvGrpSpPr>
          <p:nvPr/>
        </p:nvGrpSpPr>
        <p:grpSpPr bwMode="auto">
          <a:xfrm>
            <a:off x="492301" y="939397"/>
            <a:ext cx="3684984" cy="3264706"/>
            <a:chOff x="431" y="1298"/>
            <a:chExt cx="2312" cy="2048"/>
          </a:xfrm>
        </p:grpSpPr>
        <p:pic>
          <p:nvPicPr>
            <p:cNvPr id="98313" name="Picture 6" descr="墨点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2533940">
              <a:off x="431" y="1298"/>
              <a:ext cx="2312" cy="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1156" y="2115"/>
              <a:ext cx="727" cy="4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gsw-FR" altLang="zh-CN" sz="1800" dirty="0">
                  <a:solidFill>
                    <a:schemeClr val="bg1"/>
                  </a:solidFill>
                </a:rPr>
                <a:t> Chinese </a:t>
              </a:r>
            </a:p>
            <a:p>
              <a:pPr>
                <a:defRPr/>
              </a:pPr>
              <a:r>
                <a:rPr lang="gsw-FR" altLang="zh-CN" sz="1800" dirty="0">
                  <a:solidFill>
                    <a:schemeClr val="bg1"/>
                  </a:solidFill>
                </a:rPr>
                <a:t>medicine</a:t>
              </a:r>
              <a:endParaRPr lang="zh-CN" altLang="en-US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4177285" y="3291830"/>
            <a:ext cx="4525955" cy="811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72567" tIns="36283" rIns="72567" bIns="36283">
            <a:spAutoFit/>
          </a:bodyPr>
          <a:lstStyle/>
          <a:p>
            <a:pPr latinLnBrk="1"/>
            <a:r>
              <a:rPr kumimoji="1" lang="en-US" altLang="zh-CN" sz="1600" dirty="0"/>
              <a:t>&gt;&gt;&gt;</a:t>
            </a:r>
            <a:r>
              <a:rPr lang="en-US" altLang="zh-CN" sz="1600" dirty="0"/>
              <a:t> provide medical and health services with</a:t>
            </a:r>
          </a:p>
          <a:p>
            <a:pPr latinLnBrk="1"/>
            <a:r>
              <a:rPr lang="en-US" altLang="zh-CN" sz="1600" dirty="0"/>
              <a:t>Chinese characteristics to the people and make</a:t>
            </a:r>
          </a:p>
          <a:p>
            <a:pPr latinLnBrk="1"/>
            <a:r>
              <a:rPr lang="en-US" altLang="zh-CN" sz="1600" dirty="0"/>
              <a:t>new contributions to human health.</a:t>
            </a:r>
            <a:endParaRPr kumimoji="1" lang="zh-CN" altLang="en-US" sz="1600" dirty="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97174" y="195486"/>
            <a:ext cx="3803002" cy="41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567" tIns="36283" rIns="72567" bIns="36283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</a:rPr>
              <a:t>&gt;&gt;</a:t>
            </a:r>
            <a:r>
              <a:rPr lang="gsw-FR" altLang="zh-CN" sz="2000" dirty="0">
                <a:solidFill>
                  <a:schemeClr val="bg1"/>
                </a:solidFill>
              </a:rPr>
              <a:t> Inheriting Chinese medicine</a:t>
            </a:r>
            <a:endParaRPr lang="zh-CN" altLang="en-US" sz="2200" dirty="0">
              <a:solidFill>
                <a:schemeClr val="bg1"/>
              </a:solidFill>
              <a:latin typeface="方正大标宋简体" pitchFamily="2" charset="-122"/>
              <a:ea typeface="方正大标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13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3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8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  <p:bldP spid="16392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8" y="305963"/>
            <a:ext cx="8513805" cy="452883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326928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40733" y="0"/>
            <a:ext cx="30326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9144000" cy="3059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4834795"/>
            <a:ext cx="9144000" cy="3059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10" descr="C:\Users\Administrator\Desktop\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183" y="2777736"/>
            <a:ext cx="1314450" cy="5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1" descr="C:\Users\Administrator\Desktop\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207" y="2885081"/>
            <a:ext cx="1228725" cy="69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Administrator\Desktop\4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H="1">
            <a:off x="4333874" y="33783"/>
            <a:ext cx="714380" cy="5109440"/>
          </a:xfrm>
          <a:prstGeom prst="rect">
            <a:avLst/>
          </a:prstGeom>
          <a:noFill/>
        </p:spPr>
      </p:pic>
      <p:pic>
        <p:nvPicPr>
          <p:cNvPr id="27" name="Picture 5" descr="C:\Users\Administrator\Desktop\4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176710" y="33783"/>
            <a:ext cx="714380" cy="510944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1945068" y="1726171"/>
            <a:ext cx="466185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600" b="0" dirty="0">
                <a:latin typeface="叶根友毛笔行书" pitchFamily="2" charset="-122"/>
                <a:ea typeface="叶根友毛笔行书" pitchFamily="2" charset="-122"/>
              </a:rPr>
              <a:t>Thanks for </a:t>
            </a:r>
            <a:r>
              <a:rPr lang="en-US" altLang="zh-CN" sz="3600" b="0" dirty="0" err="1">
                <a:latin typeface="叶根友毛笔行书" pitchFamily="2" charset="-122"/>
                <a:ea typeface="叶根友毛笔行书" pitchFamily="2" charset="-122"/>
              </a:rPr>
              <a:t>lisenting</a:t>
            </a:r>
            <a:r>
              <a:rPr lang="en-US" altLang="zh-CN" sz="3600" b="0" dirty="0">
                <a:latin typeface="叶根友毛笔行书" pitchFamily="2" charset="-122"/>
                <a:ea typeface="叶根友毛笔行书" pitchFamily="2" charset="-122"/>
              </a:rPr>
              <a:t>!</a:t>
            </a:r>
            <a:endParaRPr lang="zh-CN" altLang="en-US" sz="3600" b="0" dirty="0">
              <a:latin typeface="叶根友毛笔行书" pitchFamily="2" charset="-122"/>
              <a:ea typeface="叶根友毛笔行书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2449" y="178624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600" b="0" u="sng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Picture 2" descr="C:\Users\Administrator\Desktop\未标题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685" y="1786242"/>
            <a:ext cx="511479" cy="56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C:\Users\Administrator\Desktop\b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07670" y="305963"/>
            <a:ext cx="1928826" cy="1420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4526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43542 0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entr" presetSubtype="8" decel="3200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" presetClass="entr" presetSubtype="8" decel="3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54496 -0.01975 C -0.52951 -0.04352 -0.51406 -0.06698 -0.51094 -0.0679 C -0.50781 -0.06883 -0.52326 -0.03673 -0.52621 -0.02469 C -0.52917 -0.01265 -0.52951 -0.00278 -0.5283 0.0037 C -0.52708 0.01018 -0.52205 0.01883 -0.51858 0.01358 C -0.5151 0.00833 -0.50868 -0.02346 -0.50746 -0.02716 C -0.50625 -0.03086 -0.51319 -0.00216 -0.51094 -0.00864 C -0.50868 -0.01512 -0.49653 -0.06667 -0.49358 -0.06667 C -0.49062 -0.06667 -0.49305 -0.025 -0.49358 -0.00864 C -0.4941 0.00772 -0.49566 0.02593 -0.49705 0.03086 C -0.49844 0.0358 -0.50816 0.03426 -0.50191 0.02099 C -0.49566 0.00772 -0.46719 -0.04012 -0.45955 -0.04938 C -0.45191 -0.05864 -0.4559 -0.03796 -0.45608 -0.03457 C -0.45625 -0.03117 -0.45764 -0.03303 -0.46024 -0.02963 C -0.46285 -0.02624 -0.46736 -0.01883 -0.47135 -0.01482 C -0.47535 -0.0108 -0.48594 -0.00463 -0.48385 -0.00494 C -0.48177 -0.00525 -0.46042 -0.01883 -0.45885 -0.01728 C -0.45729 -0.01574 -0.47344 0.00247 -0.47413 0.00494 C -0.47483 0.00741 -0.46528 0.00093 -0.46302 -0.00247 C -0.46076 -0.00586 -0.45903 -0.01636 -0.46024 -0.01482 C -0.46146 -0.01327 -0.46805 0.00093 -0.46996 0.00741 C -0.47187 0.01389 -0.47031 0.02068 -0.47135 0.02469 C -0.4724 0.0287 -0.47812 0.03117 -0.47621 0.0321 C -0.4743 0.03302 -0.46424 0.03025 -0.46024 0.02963 C -0.45625 0.02901 -0.45365 0.03086 -0.45191 0.02839 C -0.45017 0.02593 -0.45017 0.01852 -0.44983 0.01481 C -0.44948 0.01111 -0.45295 0.00895 -0.44983 0.00617 C -0.4467 0.00339 -0.43437 0.0037 -0.43108 -0.00124 C -0.42778 -0.00617 -0.43125 -0.01821 -0.42969 -0.02346 C -0.42812 -0.0287 -0.42708 -0.03056 -0.42205 -0.03333 C -0.41701 -0.03611 -0.40052 -0.0429 -0.39913 -0.03951 C -0.39774 -0.03611 -0.40972 -0.01883 -0.41371 -0.01235 C -0.41771 -0.00586 -0.42274 0.00833 -0.42344 4.93827E-7 C -0.42413 -0.00833 -0.4184 -0.06543 -0.41788 -0.06173 C -0.41736 -0.05803 -0.42448 0.00833 -0.41996 0.02222 C -0.41545 0.03611 -0.39809 0.03488 -0.3908 0.02222 C -0.38351 0.00957 -0.38108 -0.0392 -0.37621 -0.05309 C -0.37135 -0.06698 -0.36528 -0.06574 -0.36163 -0.06049 C -0.35799 -0.05525 -0.35555 -0.03457 -0.35399 -0.02222 C -0.35243 -0.00988 -0.3526 0.00617 -0.3526 0.01358 C -0.3526 0.02099 -0.35035 0.02099 -0.35399 0.02222 C -0.35764 0.02346 -0.37083 0.02315 -0.37483 0.02099 C -0.37882 0.01883 -0.37743 0.01636 -0.3776 0.00864 C -0.37778 0.00093 -0.37795 -0.0213 -0.37621 -0.02593 C -0.37448 -0.03056 -0.36875 -0.02191 -0.36719 -0.01852 C -0.36562 -0.01512 -0.36458 -0.01019 -0.36649 -0.00617 C -0.3684 -0.00216 -0.37639 0.00586 -0.3783 0.00617 C -0.38021 0.00648 -0.38472 4.93827E-7 -0.3776 -0.0037 C -0.37049 -0.00741 -0.34514 -0.01327 -0.33594 -0.01605 C -0.32674 -0.01883 -0.32205 -0.02315 -0.32274 -0.01975 C -0.32344 -0.01636 -0.33993 0.00741 -0.3401 0.00494 C -0.34028 0.00247 -0.3283 -0.02747 -0.32413 -0.03457 C -0.31996 -0.04167 -0.31753 -0.04444 -0.3151 -0.03827 C -0.31267 -0.0321 -0.31163 -0.00772 -0.30955 0.00247 C -0.30746 0.01265 -0.30799 0.01883 -0.3026 0.02222 C -0.29722 0.02562 -0.2816 0.03025 -0.27691 0.02346 C -0.27222 0.01667 -0.26406 -0.01296 -0.27413 -0.01852 C -0.2842 -0.02407 -0.32882 -0.01358 -0.33733 -0.00988 C -0.34583 -0.00617 -0.3283 0.00154 -0.32552 0.0037 C -0.32274 0.00586 -0.33055 0.01265 -0.32066 0.0037 C -0.31076 -0.00525 -0.27378 -0.04475 -0.26649 -0.04938 C -0.2592 -0.05401 -0.27326 -0.03241 -0.27691 -0.02346 C -0.28055 -0.01451 -0.2901 -0.00031 -0.28871 0.00494 C -0.28733 0.01018 -0.27378 0.0108 -0.26858 0.00741 C -0.26337 0.00401 -0.26215 -0.00772 -0.25746 -0.01482 C -0.25278 -0.02191 -0.24201 -0.03673 -0.2408 -0.03457 C -0.23958 -0.03241 -0.2467 -0.00957 -0.24983 -0.00124 C -0.25295 0.0071 -0.25712 0.01296 -0.25955 0.01605 C -0.26198 0.01914 -0.26406 0.025 -0.26441 0.01728 C -0.26476 0.00957 -0.26389 -0.01698 -0.26163 -0.02963 C -0.25937 -0.04228 -0.25417 -0.05031 -0.25121 -0.05803 C -0.24826 -0.06574 -0.24687 -0.08056 -0.24358 -0.07654 C -0.24028 -0.07253 -0.23715 -0.04105 -0.23108 -0.03457 C -0.225 -0.02809 -0.20937 -0.03426 -0.20746 -0.03827 C -0.20555 -0.04228 -0.21684 -0.05772 -0.21927 -0.05803 C -0.2217 -0.05833 -0.21944 -0.04969 -0.22205 -0.03951 C -0.22465 -0.02932 -0.23472 -0.00154 -0.23455 0.0037 C -0.23437 0.00895 -0.22413 -0.0037 -0.22066 -0.00741 C -0.21719 -0.01111 -0.21528 -0.01389 -0.21371 -0.01852 C -0.21215 -0.02315 -0.20694 -0.04198 -0.21163 -0.03457 C -0.21632 -0.02716 -0.24045 0.01605 -0.24219 0.02593 C -0.24392 0.0358 -0.22812 0.02562 -0.22205 0.02469 C -0.21597 0.02376 -0.20903 0.02253 -0.20608 0.01975 C -0.20312 0.01697 -0.20833 0.01296 -0.20399 0.00741 C -0.19965 0.00185 -0.18316 -0.00432 -0.18038 -0.01358 C -0.1776 -0.02284 -0.18542 -0.05278 -0.18733 -0.04815 C -0.18924 -0.04352 -0.19305 0.01296 -0.19149 0.01481 C -0.18993 0.01667 -0.18194 -0.03179 -0.1776 -0.03704 C -0.17326 -0.04228 -0.16545 -0.02191 -0.1651 -0.01728 C -0.16476 -0.01265 -0.17812 -0.00679 -0.17552 -0.00988 C -0.17292 -0.01296 -0.15347 -0.03549 -0.14913 -0.0358 C -0.14479 -0.03611 -0.14948 -0.01944 -0.14983 -0.01235 C -0.15017 -0.00525 -0.15139 0.01111 -0.15121 0.00617 C -0.15104 0.00123 -0.15243 -0.03488 -0.14844 -0.04198 C -0.14444 -0.04907 -0.12882 -0.04167 -0.1276 -0.03704 C -0.12639 -0.03241 -0.1375 -0.01821 -0.1408 -0.01358 C -0.1441 -0.00895 -0.15069 -0.00617 -0.14774 -0.00988 C -0.14479 -0.01358 -0.12951 -0.02994 -0.12344 -0.0358 C -0.11736 -0.04167 -0.11753 -0.04352 -0.11163 -0.04444 C -0.10573 -0.04537 -0.08958 -0.04228 -0.08802 -0.04198 C -0.08646 -0.04167 -0.09896 -0.04846 -0.10191 -0.04198 C -0.10486 -0.03549 -0.10538 -0.01265 -0.10608 -0.0037 C -0.10677 0.00525 -0.11319 0.00957 -0.10608 0.01111 C -0.09896 0.01265 -0.07778 0.00586 -0.06302 0.00494 C -0.04826 0.00401 -0.03038 0.00556 -0.01719 0.00494 C -0.00399 0.00432 0.00903 0.00216 0.01615 0.00123 C 0.02326 0.00031 0.02431 0.00031 0.02587 4.93827E-7 " pathEditMode="relative" rAng="0" ptsTypes="aaaaaaaaaaaaaaaaaaaaaaaaaaaaaaaaaaaaaaaaaaaaaaaaaaaaaaaaaaaaaaaaaaaaaaaaaaaaaaaaaaaaaaaaaaaaaaaaaaaaaaaaaaA">
                                      <p:cBhvr>
                                        <p:cTn id="29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42" y="-24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 nodePh="1">
                                  <p:stCondLst>
                                    <p:cond delay="42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3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7F7F7F"/>
      </a:accent1>
      <a:accent2>
        <a:srgbClr val="595959"/>
      </a:accent2>
      <a:accent3>
        <a:srgbClr val="BFBFBF"/>
      </a:accent3>
      <a:accent4>
        <a:srgbClr val="BFBFBF"/>
      </a:accent4>
      <a:accent5>
        <a:srgbClr val="A5A5A5"/>
      </a:accent5>
      <a:accent6>
        <a:srgbClr val="BFBFBF"/>
      </a:accent6>
      <a:hlink>
        <a:srgbClr val="BFBFBF"/>
      </a:hlink>
      <a:folHlink>
        <a:srgbClr val="7F7F7F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</TotalTime>
  <Words>152</Words>
  <Application>Microsoft Office PowerPoint</Application>
  <PresentationFormat>全屏显示(16:9)</PresentationFormat>
  <Paragraphs>33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方正大标宋简体</vt:lpstr>
      <vt:lpstr>宋体</vt:lpstr>
      <vt:lpstr>微软雅黑</vt:lpstr>
      <vt:lpstr>叶根友毛笔行书</vt:lpstr>
      <vt:lpstr>Arial</vt:lpstr>
      <vt:lpstr>自定义设计方案</vt:lpstr>
      <vt:lpstr>PowerPoint 演示文稿</vt:lpstr>
      <vt:lpstr>PowerPoint 演示文稿</vt:lpstr>
      <vt:lpstr>PowerPoint 演示文稿</vt:lpstr>
    </vt:vector>
  </TitlesOfParts>
  <Company>https://dxpu.taobao.com/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大侠素材铺_x000d_
淘宝店：https://dxpu.taobao.com/</dc:description>
  <cp:lastModifiedBy>刘 晨阳</cp:lastModifiedBy>
  <cp:revision>148</cp:revision>
  <dcterms:created xsi:type="dcterms:W3CDTF">2013-07-14T02:01:06Z</dcterms:created>
  <dcterms:modified xsi:type="dcterms:W3CDTF">2022-12-18T12:57:40Z</dcterms:modified>
</cp:coreProperties>
</file>